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media1.mp3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6" strike="noStrike" sz="26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3429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6" strike="noStrike" sz="26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6" strike="noStrike" sz="26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10287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6" strike="noStrike" sz="26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6" strike="noStrike" sz="26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7145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6" strike="noStrike" sz="26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2057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6" strike="noStrike" sz="26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24003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6" strike="noStrike" sz="26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2743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6" strike="noStrike" sz="26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5C5C5C"/>
              </a:solidFill>
              <a:prstDash val="solid"/>
              <a:miter lim="400000"/>
            </a:ln>
          </a:top>
          <a:bottom>
            <a:ln w="3175" cap="flat">
              <a:solidFill>
                <a:srgbClr val="5C5C5C"/>
              </a:solidFill>
              <a:prstDash val="solid"/>
              <a:miter lim="400000"/>
            </a:ln>
          </a:bottom>
          <a:insideH>
            <a:ln w="3175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3175" cap="flat">
              <a:solidFill>
                <a:srgbClr val="5C5C5C"/>
              </a:solidFill>
              <a:prstDash val="solid"/>
              <a:miter lim="400000"/>
            </a:ln>
          </a:top>
          <a:bottom>
            <a:ln w="3175" cap="flat">
              <a:solidFill>
                <a:srgbClr val="5C5C5C"/>
              </a:solidFill>
              <a:prstDash val="solid"/>
              <a:miter lim="400000"/>
            </a:ln>
          </a:bottom>
          <a:insideH>
            <a:ln w="3175" cap="flat">
              <a:solidFill>
                <a:srgbClr val="5C5C5C"/>
              </a:solidFill>
              <a:prstDash val="solid"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3175" cap="flat">
              <a:solidFill>
                <a:srgbClr val="808251"/>
              </a:solidFill>
              <a:prstDash val="solid"/>
              <a:miter lim="400000"/>
            </a:ln>
          </a:left>
          <a:right>
            <a:ln w="3175" cap="flat">
              <a:solidFill>
                <a:srgbClr val="808251"/>
              </a:solidFill>
              <a:prstDash val="solid"/>
              <a:miter lim="400000"/>
            </a:ln>
          </a:right>
          <a:top>
            <a:ln w="3175" cap="flat">
              <a:solidFill>
                <a:srgbClr val="808251"/>
              </a:solidFill>
              <a:prstDash val="solid"/>
              <a:miter lim="400000"/>
            </a:ln>
          </a:top>
          <a:bottom>
            <a:ln w="3175" cap="flat">
              <a:solidFill>
                <a:srgbClr val="808251"/>
              </a:solidFill>
              <a:prstDash val="solid"/>
              <a:miter lim="400000"/>
            </a:ln>
          </a:bottom>
          <a:insideH>
            <a:ln w="3175" cap="flat">
              <a:solidFill>
                <a:srgbClr val="808251"/>
              </a:solidFill>
              <a:prstDash val="solid"/>
              <a:miter lim="400000"/>
            </a:ln>
          </a:insideH>
          <a:insideV>
            <a:ln w="3175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3175" cap="flat">
              <a:solidFill>
                <a:srgbClr val="808251"/>
              </a:solidFill>
              <a:prstDash val="solid"/>
              <a:miter lim="400000"/>
            </a:ln>
          </a:left>
          <a:right>
            <a:ln w="3175" cap="flat">
              <a:solidFill>
                <a:srgbClr val="808251"/>
              </a:solidFill>
              <a:prstDash val="solid"/>
              <a:miter lim="400000"/>
            </a:ln>
          </a:right>
          <a:top>
            <a:ln w="3175" cap="flat">
              <a:solidFill>
                <a:srgbClr val="808251"/>
              </a:solidFill>
              <a:prstDash val="solid"/>
              <a:miter lim="400000"/>
            </a:ln>
          </a:top>
          <a:bottom>
            <a:ln w="3175" cap="flat">
              <a:solidFill>
                <a:srgbClr val="808251"/>
              </a:solidFill>
              <a:prstDash val="solid"/>
              <a:miter lim="400000"/>
            </a:ln>
          </a:bottom>
          <a:insideH>
            <a:ln w="3175" cap="flat">
              <a:solidFill>
                <a:srgbClr val="808251"/>
              </a:solidFill>
              <a:prstDash val="solid"/>
              <a:miter lim="400000"/>
            </a:ln>
          </a:insideH>
          <a:insideV>
            <a:ln w="3175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3175" cap="flat">
              <a:solidFill>
                <a:srgbClr val="808251"/>
              </a:solidFill>
              <a:prstDash val="solid"/>
              <a:miter lim="400000"/>
            </a:ln>
          </a:left>
          <a:right>
            <a:ln w="3175" cap="flat">
              <a:solidFill>
                <a:srgbClr val="808251"/>
              </a:solidFill>
              <a:prstDash val="solid"/>
              <a:miter lim="400000"/>
            </a:ln>
          </a:right>
          <a:top>
            <a:ln w="25400" cap="flat">
              <a:solidFill>
                <a:srgbClr val="808251"/>
              </a:solidFill>
              <a:prstDash val="solid"/>
              <a:miter lim="400000"/>
            </a:ln>
          </a:top>
          <a:bottom>
            <a:ln w="3175" cap="flat">
              <a:solidFill>
                <a:srgbClr val="808251"/>
              </a:solidFill>
              <a:prstDash val="solid"/>
              <a:miter lim="400000"/>
            </a:ln>
          </a:bottom>
          <a:insideH>
            <a:ln w="3175" cap="flat">
              <a:solidFill>
                <a:srgbClr val="808251"/>
              </a:solidFill>
              <a:prstDash val="solid"/>
              <a:miter lim="400000"/>
            </a:ln>
          </a:insideH>
          <a:insideV>
            <a:ln w="3175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3175" cap="flat">
              <a:solidFill>
                <a:srgbClr val="808251"/>
              </a:solidFill>
              <a:prstDash val="solid"/>
              <a:miter lim="400000"/>
            </a:ln>
          </a:left>
          <a:right>
            <a:ln w="3175" cap="flat">
              <a:solidFill>
                <a:srgbClr val="808251"/>
              </a:solidFill>
              <a:prstDash val="solid"/>
              <a:miter lim="400000"/>
            </a:ln>
          </a:right>
          <a:top>
            <a:ln w="3175" cap="flat">
              <a:solidFill>
                <a:srgbClr val="808251"/>
              </a:solidFill>
              <a:prstDash val="solid"/>
              <a:miter lim="400000"/>
            </a:ln>
          </a:top>
          <a:bottom>
            <a:ln w="3175" cap="flat">
              <a:solidFill>
                <a:srgbClr val="808251"/>
              </a:solidFill>
              <a:prstDash val="solid"/>
              <a:miter lim="400000"/>
            </a:ln>
          </a:bottom>
          <a:insideH>
            <a:ln w="3175" cap="flat">
              <a:solidFill>
                <a:srgbClr val="808251"/>
              </a:solidFill>
              <a:prstDash val="solid"/>
              <a:miter lim="400000"/>
            </a:ln>
          </a:insideH>
          <a:insideV>
            <a:ln w="3175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FFFDEF"/>
              </a:solidFill>
              <a:prstDash val="solid"/>
              <a:miter lim="400000"/>
            </a:ln>
          </a:top>
          <a:bottom>
            <a:ln w="3175" cap="flat">
              <a:solidFill>
                <a:srgbClr val="FFFDEF"/>
              </a:solidFill>
              <a:prstDash val="solid"/>
              <a:miter lim="400000"/>
            </a:ln>
          </a:bottom>
          <a:insideH>
            <a:ln w="3175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3175" cap="flat">
              <a:solidFill>
                <a:srgbClr val="FFFDEF"/>
              </a:solidFill>
              <a:prstDash val="solid"/>
              <a:miter lim="400000"/>
            </a:ln>
          </a:left>
          <a:right>
            <a:ln w="3175" cap="flat">
              <a:solidFill>
                <a:srgbClr val="FFFDEF"/>
              </a:solidFill>
              <a:prstDash val="solid"/>
              <a:miter lim="400000"/>
            </a:ln>
          </a:right>
          <a:top>
            <a:ln w="3175" cap="flat">
              <a:solidFill>
                <a:srgbClr val="FFFDEF"/>
              </a:solidFill>
              <a:prstDash val="solid"/>
              <a:miter lim="400000"/>
            </a:ln>
          </a:top>
          <a:bottom>
            <a:ln w="3175" cap="flat">
              <a:solidFill>
                <a:srgbClr val="FFFDEF"/>
              </a:solidFill>
              <a:prstDash val="solid"/>
              <a:miter lim="400000"/>
            </a:ln>
          </a:bottom>
          <a:insideH>
            <a:ln w="3175" cap="flat">
              <a:solidFill>
                <a:srgbClr val="FFFDEF"/>
              </a:solidFill>
              <a:prstDash val="solid"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FFFDEF"/>
              </a:solidFill>
              <a:prstDash val="solid"/>
              <a:miter lim="400000"/>
            </a:ln>
          </a:top>
          <a:bottom>
            <a:ln w="3175" cap="flat">
              <a:solidFill>
                <a:srgbClr val="FFFDEF"/>
              </a:solidFill>
              <a:prstDash val="solid"/>
              <a:miter lim="400000"/>
            </a:ln>
          </a:bottom>
          <a:insideH>
            <a:ln w="3175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FFFDEF"/>
              </a:solidFill>
              <a:prstDash val="solid"/>
              <a:miter lim="400000"/>
            </a:ln>
          </a:top>
          <a:bottom>
            <a:ln w="3175" cap="flat">
              <a:solidFill>
                <a:srgbClr val="FFFDEF"/>
              </a:solidFill>
              <a:prstDash val="solid"/>
              <a:miter lim="400000"/>
            </a:ln>
          </a:bottom>
          <a:insideH>
            <a:ln w="3175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5C5C5C"/>
              </a:solidFill>
              <a:prstDash val="solid"/>
              <a:miter lim="400000"/>
            </a:ln>
          </a:right>
          <a:top>
            <a:ln w="3175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5C5C5C"/>
              </a:solidFill>
              <a:prstDash val="solid"/>
              <a:miter lim="400000"/>
            </a:ln>
          </a:bottom>
          <a:insideH>
            <a:ln w="3175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ínea"/>
          <p:cNvSpPr/>
          <p:nvPr>
            <p:ph type="body" sz="quarter" idx="13"/>
          </p:nvPr>
        </p:nvSpPr>
        <p:spPr>
          <a:xfrm>
            <a:off x="2054224" y="5410200"/>
            <a:ext cx="8906837" cy="3"/>
          </a:xfrm>
          <a:prstGeom prst="line">
            <a:avLst/>
          </a:prstGeom>
          <a:ln w="254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algn="l" defTabSz="457200">
              <a:lnSpc>
                <a:spcPct val="100000"/>
              </a:lnSpc>
              <a:defRPr i="0"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13" name="Nivel de texto 1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18295074_2675x2907.jpeg"/>
          <p:cNvSpPr/>
          <p:nvPr>
            <p:ph type="pic" idx="13"/>
          </p:nvPr>
        </p:nvSpPr>
        <p:spPr>
          <a:xfrm>
            <a:off x="1625599" y="1219199"/>
            <a:ext cx="9753602" cy="7315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ángulo"/>
          <p:cNvSpPr/>
          <p:nvPr>
            <p:ph type="body" sz="half" idx="14"/>
          </p:nvPr>
        </p:nvSpPr>
        <p:spPr>
          <a:xfrm>
            <a:off x="1625599" y="5286375"/>
            <a:ext cx="9753602" cy="2705101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defRPr i="0" sz="2200">
                <a:solidFill>
                  <a:srgbClr val="5C5C5C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ínea"/>
          <p:cNvSpPr/>
          <p:nvPr>
            <p:ph type="body" sz="quarter" idx="15"/>
          </p:nvPr>
        </p:nvSpPr>
        <p:spPr>
          <a:xfrm flipV="1">
            <a:off x="2054224" y="6934197"/>
            <a:ext cx="8905877" cy="4"/>
          </a:xfrm>
          <a:prstGeom prst="line">
            <a:avLst/>
          </a:prstGeom>
          <a:ln w="254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algn="l" defTabSz="457200">
              <a:lnSpc>
                <a:spcPct val="100000"/>
              </a:lnSpc>
              <a:defRPr i="0"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exto del título"/>
          <p:cNvSpPr txBox="1"/>
          <p:nvPr>
            <p:ph type="title"/>
          </p:nvPr>
        </p:nvSpPr>
        <p:spPr>
          <a:xfrm>
            <a:off x="2054224" y="5391150"/>
            <a:ext cx="8896352" cy="1657350"/>
          </a:xfrm>
          <a:prstGeom prst="rect">
            <a:avLst/>
          </a:prstGeom>
        </p:spPr>
        <p:txBody>
          <a:bodyPr/>
          <a:lstStyle>
            <a:lvl1pPr algn="r"/>
          </a:lstStyle>
          <a:p>
            <a:pPr/>
            <a:r>
              <a:t>Texto del título</a:t>
            </a:r>
          </a:p>
        </p:txBody>
      </p:sp>
      <p:sp>
        <p:nvSpPr>
          <p:cNvPr id="25" name="Nivel de texto 1…"/>
          <p:cNvSpPr txBox="1"/>
          <p:nvPr>
            <p:ph type="body" sz="quarter" idx="1"/>
          </p:nvPr>
        </p:nvSpPr>
        <p:spPr>
          <a:xfrm>
            <a:off x="2054224" y="6972300"/>
            <a:ext cx="8896352" cy="923925"/>
          </a:xfrm>
          <a:prstGeom prst="rect">
            <a:avLst/>
          </a:prstGeom>
        </p:spPr>
        <p:txBody>
          <a:bodyPr/>
          <a:lstStyle>
            <a:lvl1pPr algn="r">
              <a:spcBef>
                <a:spcPts val="600"/>
              </a:spcBef>
            </a:lvl1pPr>
            <a:lvl2pPr algn="r">
              <a:spcBef>
                <a:spcPts val="600"/>
              </a:spcBef>
            </a:lvl2pPr>
            <a:lvl3pPr algn="r">
              <a:spcBef>
                <a:spcPts val="600"/>
              </a:spcBef>
            </a:lvl3pPr>
            <a:lvl4pPr algn="r">
              <a:spcBef>
                <a:spcPts val="600"/>
              </a:spcBef>
            </a:lvl4pPr>
            <a:lvl5pPr algn="r">
              <a:spcBef>
                <a:spcPts val="600"/>
              </a:spcBef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6" name="Número de diapositiva"/>
          <p:cNvSpPr txBox="1"/>
          <p:nvPr>
            <p:ph type="sldNum" sz="quarter" idx="2"/>
          </p:nvPr>
        </p:nvSpPr>
        <p:spPr>
          <a:xfrm>
            <a:off x="10667427" y="8115300"/>
            <a:ext cx="259582" cy="279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34" name="Número de diapositiva"/>
          <p:cNvSpPr txBox="1"/>
          <p:nvPr>
            <p:ph type="sldNum" sz="quarter" idx="2"/>
          </p:nvPr>
        </p:nvSpPr>
        <p:spPr>
          <a:xfrm>
            <a:off x="10660641" y="8111066"/>
            <a:ext cx="259582" cy="2794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182429520_1646x1646.jpeg"/>
          <p:cNvSpPr/>
          <p:nvPr>
            <p:ph type="pic" sz="half" idx="13"/>
          </p:nvPr>
        </p:nvSpPr>
        <p:spPr>
          <a:xfrm>
            <a:off x="7273925" y="1219199"/>
            <a:ext cx="4105276" cy="7315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ínea"/>
          <p:cNvSpPr/>
          <p:nvPr>
            <p:ph type="body" sz="quarter" idx="14"/>
          </p:nvPr>
        </p:nvSpPr>
        <p:spPr>
          <a:xfrm flipV="1">
            <a:off x="2054224" y="6934199"/>
            <a:ext cx="4838701" cy="2"/>
          </a:xfrm>
          <a:prstGeom prst="line">
            <a:avLst/>
          </a:prstGeom>
          <a:ln w="254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algn="l" defTabSz="457200">
              <a:lnSpc>
                <a:spcPct val="100000"/>
              </a:lnSpc>
              <a:defRPr i="0"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exto del título"/>
          <p:cNvSpPr txBox="1"/>
          <p:nvPr>
            <p:ph type="title"/>
          </p:nvPr>
        </p:nvSpPr>
        <p:spPr>
          <a:xfrm>
            <a:off x="2054224" y="1647824"/>
            <a:ext cx="4838702" cy="5410202"/>
          </a:xfrm>
          <a:prstGeom prst="rect">
            <a:avLst/>
          </a:prstGeom>
        </p:spPr>
        <p:txBody>
          <a:bodyPr/>
          <a:lstStyle>
            <a:lvl1pPr algn="r"/>
          </a:lstStyle>
          <a:p>
            <a:pPr/>
            <a:r>
              <a:t>Texto del título</a:t>
            </a:r>
          </a:p>
        </p:txBody>
      </p:sp>
      <p:sp>
        <p:nvSpPr>
          <p:cNvPr id="44" name="Nivel de texto 1…"/>
          <p:cNvSpPr txBox="1"/>
          <p:nvPr>
            <p:ph type="body" sz="quarter" idx="1"/>
          </p:nvPr>
        </p:nvSpPr>
        <p:spPr>
          <a:xfrm>
            <a:off x="2054224" y="6972300"/>
            <a:ext cx="4838702" cy="1019176"/>
          </a:xfrm>
          <a:prstGeom prst="rect">
            <a:avLst/>
          </a:prstGeom>
        </p:spPr>
        <p:txBody>
          <a:bodyPr/>
          <a:lstStyle>
            <a:lvl1pPr algn="r">
              <a:spcBef>
                <a:spcPts val="600"/>
              </a:spcBef>
            </a:lvl1pPr>
            <a:lvl2pPr algn="r">
              <a:spcBef>
                <a:spcPts val="600"/>
              </a:spcBef>
            </a:lvl2pPr>
            <a:lvl3pPr algn="r">
              <a:spcBef>
                <a:spcPts val="600"/>
              </a:spcBef>
            </a:lvl3pPr>
            <a:lvl4pPr algn="r">
              <a:spcBef>
                <a:spcPts val="600"/>
              </a:spcBef>
            </a:lvl4pPr>
            <a:lvl5pPr algn="r">
              <a:spcBef>
                <a:spcPts val="600"/>
              </a:spcBef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5" name="Número de diapositiva"/>
          <p:cNvSpPr txBox="1"/>
          <p:nvPr>
            <p:ph type="sldNum" sz="quarter" idx="2"/>
          </p:nvPr>
        </p:nvSpPr>
        <p:spPr>
          <a:xfrm>
            <a:off x="10667427" y="8115300"/>
            <a:ext cx="259582" cy="279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ínea"/>
          <p:cNvSpPr/>
          <p:nvPr>
            <p:ph type="body" sz="quarter" idx="13"/>
          </p:nvPr>
        </p:nvSpPr>
        <p:spPr>
          <a:xfrm>
            <a:off x="2054224" y="2400299"/>
            <a:ext cx="8896352" cy="1"/>
          </a:xfrm>
          <a:prstGeom prst="line">
            <a:avLst/>
          </a:prstGeom>
          <a:ln w="254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algn="l" defTabSz="457200">
              <a:lnSpc>
                <a:spcPct val="100000"/>
              </a:lnSpc>
              <a:defRPr i="0"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exto del título"/>
          <p:cNvSpPr txBox="1"/>
          <p:nvPr>
            <p:ph type="title"/>
          </p:nvPr>
        </p:nvSpPr>
        <p:spPr>
          <a:xfrm>
            <a:off x="2054224" y="1762124"/>
            <a:ext cx="8896352" cy="54292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spcBef>
                <a:spcPts val="2300"/>
              </a:spcBef>
              <a:defRPr sz="5000">
                <a:solidFill>
                  <a:srgbClr val="747676"/>
                </a:solidFill>
              </a:defRPr>
            </a:lvl1pPr>
          </a:lstStyle>
          <a:p>
            <a:pPr/>
            <a:r>
              <a:t>Texto del título</a:t>
            </a:r>
          </a:p>
        </p:txBody>
      </p:sp>
      <p:sp>
        <p:nvSpPr>
          <p:cNvPr id="54" name="Número de diapositiva"/>
          <p:cNvSpPr txBox="1"/>
          <p:nvPr>
            <p:ph type="sldNum" sz="quarter" idx="2"/>
          </p:nvPr>
        </p:nvSpPr>
        <p:spPr>
          <a:xfrm>
            <a:off x="10658828" y="8115300"/>
            <a:ext cx="259582" cy="2794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ínea"/>
          <p:cNvSpPr/>
          <p:nvPr>
            <p:ph type="body" sz="quarter" idx="13"/>
          </p:nvPr>
        </p:nvSpPr>
        <p:spPr>
          <a:xfrm>
            <a:off x="2054224" y="2400299"/>
            <a:ext cx="8896352" cy="1"/>
          </a:xfrm>
          <a:prstGeom prst="line">
            <a:avLst/>
          </a:prstGeom>
          <a:ln w="254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algn="l" defTabSz="457200">
              <a:lnSpc>
                <a:spcPct val="100000"/>
              </a:lnSpc>
              <a:defRPr i="0"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exto del título"/>
          <p:cNvSpPr txBox="1"/>
          <p:nvPr>
            <p:ph type="title"/>
          </p:nvPr>
        </p:nvSpPr>
        <p:spPr>
          <a:xfrm>
            <a:off x="2054224" y="1762124"/>
            <a:ext cx="8896352" cy="54292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spcBef>
                <a:spcPts val="2300"/>
              </a:spcBef>
              <a:defRPr sz="5000">
                <a:solidFill>
                  <a:srgbClr val="747676"/>
                </a:solidFill>
              </a:defRPr>
            </a:lvl1pPr>
          </a:lstStyle>
          <a:p>
            <a:pPr/>
            <a:r>
              <a:t>Texto del título</a:t>
            </a:r>
          </a:p>
        </p:txBody>
      </p:sp>
      <p:sp>
        <p:nvSpPr>
          <p:cNvPr id="63" name="Nivel de texto 1…"/>
          <p:cNvSpPr txBox="1"/>
          <p:nvPr>
            <p:ph type="body" sz="half" idx="1"/>
          </p:nvPr>
        </p:nvSpPr>
        <p:spPr>
          <a:xfrm>
            <a:off x="2054224" y="2571749"/>
            <a:ext cx="8896352" cy="5419727"/>
          </a:xfrm>
          <a:prstGeom prst="rect">
            <a:avLst/>
          </a:prstGeom>
        </p:spPr>
        <p:txBody>
          <a:bodyPr/>
          <a:lstStyle>
            <a:lvl1pPr marL="440531" indent="-440531" algn="l">
              <a:lnSpc>
                <a:spcPct val="100000"/>
              </a:lnSpc>
              <a:spcBef>
                <a:spcPts val="1800"/>
              </a:spcBef>
              <a:buSzPct val="75000"/>
              <a:buFont typeface="Zapf Dingbats"/>
              <a:buChar char="➤"/>
              <a:defRPr i="0" sz="3000">
                <a:solidFill>
                  <a:srgbClr val="5C5C5C"/>
                </a:solidFill>
              </a:defRPr>
            </a:lvl1pPr>
            <a:lvl2pPr marL="910431" indent="-440531" algn="l">
              <a:lnSpc>
                <a:spcPct val="100000"/>
              </a:lnSpc>
              <a:spcBef>
                <a:spcPts val="1800"/>
              </a:spcBef>
              <a:buSzPct val="75000"/>
              <a:buFont typeface="Zapf Dingbats"/>
              <a:buChar char="➤"/>
              <a:defRPr i="0" sz="3000">
                <a:solidFill>
                  <a:srgbClr val="5C5C5C"/>
                </a:solidFill>
              </a:defRPr>
            </a:lvl2pPr>
            <a:lvl3pPr marL="1380331" indent="-440531" algn="l">
              <a:lnSpc>
                <a:spcPct val="100000"/>
              </a:lnSpc>
              <a:spcBef>
                <a:spcPts val="1800"/>
              </a:spcBef>
              <a:buSzPct val="75000"/>
              <a:buFont typeface="Zapf Dingbats"/>
              <a:buChar char="➤"/>
              <a:defRPr i="0" sz="3000">
                <a:solidFill>
                  <a:srgbClr val="5C5C5C"/>
                </a:solidFill>
              </a:defRPr>
            </a:lvl3pPr>
            <a:lvl4pPr marL="1850231" indent="-440531" algn="l">
              <a:lnSpc>
                <a:spcPct val="100000"/>
              </a:lnSpc>
              <a:spcBef>
                <a:spcPts val="1800"/>
              </a:spcBef>
              <a:buSzPct val="75000"/>
              <a:buFont typeface="Zapf Dingbats"/>
              <a:buChar char="➤"/>
              <a:defRPr i="0" sz="3000">
                <a:solidFill>
                  <a:srgbClr val="5C5C5C"/>
                </a:solidFill>
              </a:defRPr>
            </a:lvl4pPr>
            <a:lvl5pPr marL="2320131" indent="-440531" algn="l">
              <a:lnSpc>
                <a:spcPct val="100000"/>
              </a:lnSpc>
              <a:spcBef>
                <a:spcPts val="1800"/>
              </a:spcBef>
              <a:buSzPct val="75000"/>
              <a:buFont typeface="Zapf Dingbats"/>
              <a:buChar char="➤"/>
              <a:defRPr i="0" sz="3000">
                <a:solidFill>
                  <a:srgbClr val="5C5C5C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4" name="Número de diapositiva"/>
          <p:cNvSpPr txBox="1"/>
          <p:nvPr>
            <p:ph type="sldNum" sz="quarter" idx="2"/>
          </p:nvPr>
        </p:nvSpPr>
        <p:spPr>
          <a:xfrm>
            <a:off x="10658828" y="8115300"/>
            <a:ext cx="259582" cy="2794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118295074_2675x2907.jpeg"/>
          <p:cNvSpPr/>
          <p:nvPr>
            <p:ph type="pic" sz="half" idx="13"/>
          </p:nvPr>
        </p:nvSpPr>
        <p:spPr>
          <a:xfrm>
            <a:off x="1625599" y="1219199"/>
            <a:ext cx="4829177" cy="7315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ínea"/>
          <p:cNvSpPr/>
          <p:nvPr>
            <p:ph type="body" sz="quarter" idx="14"/>
          </p:nvPr>
        </p:nvSpPr>
        <p:spPr>
          <a:xfrm>
            <a:off x="6892925" y="2400299"/>
            <a:ext cx="4048126" cy="1"/>
          </a:xfrm>
          <a:prstGeom prst="line">
            <a:avLst/>
          </a:prstGeom>
          <a:ln w="254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algn="l" defTabSz="457200">
              <a:lnSpc>
                <a:spcPct val="100000"/>
              </a:lnSpc>
              <a:defRPr i="0"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exto del título"/>
          <p:cNvSpPr txBox="1"/>
          <p:nvPr>
            <p:ph type="title"/>
          </p:nvPr>
        </p:nvSpPr>
        <p:spPr>
          <a:xfrm>
            <a:off x="6892925" y="1762124"/>
            <a:ext cx="4048126" cy="54292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spcBef>
                <a:spcPts val="2300"/>
              </a:spcBef>
              <a:defRPr sz="5000">
                <a:solidFill>
                  <a:srgbClr val="747676"/>
                </a:solidFill>
              </a:defRPr>
            </a:lvl1pPr>
          </a:lstStyle>
          <a:p>
            <a:pPr/>
            <a:r>
              <a:t>Texto del título</a:t>
            </a:r>
          </a:p>
        </p:txBody>
      </p:sp>
      <p:sp>
        <p:nvSpPr>
          <p:cNvPr id="74" name="Nivel de texto 1…"/>
          <p:cNvSpPr txBox="1"/>
          <p:nvPr>
            <p:ph type="body" sz="quarter" idx="1"/>
          </p:nvPr>
        </p:nvSpPr>
        <p:spPr>
          <a:xfrm>
            <a:off x="6892925" y="2571749"/>
            <a:ext cx="4048126" cy="5419727"/>
          </a:xfrm>
          <a:prstGeom prst="rect">
            <a:avLst/>
          </a:prstGeom>
        </p:spPr>
        <p:txBody>
          <a:bodyPr/>
          <a:lstStyle>
            <a:lvl1pPr marL="377371" indent="-377371" algn="l">
              <a:lnSpc>
                <a:spcPct val="100000"/>
              </a:lnSpc>
              <a:spcBef>
                <a:spcPts val="1800"/>
              </a:spcBef>
              <a:buSzPct val="75000"/>
              <a:buFont typeface="Zapf Dingbats"/>
              <a:buChar char="➤"/>
              <a:defRPr i="0" sz="2600">
                <a:solidFill>
                  <a:srgbClr val="5C5C5C"/>
                </a:solidFill>
              </a:defRPr>
            </a:lvl1pPr>
            <a:lvl2pPr marL="783771" indent="-377371" algn="l">
              <a:lnSpc>
                <a:spcPct val="100000"/>
              </a:lnSpc>
              <a:spcBef>
                <a:spcPts val="1800"/>
              </a:spcBef>
              <a:buSzPct val="75000"/>
              <a:buFont typeface="Zapf Dingbats"/>
              <a:buChar char="➤"/>
              <a:defRPr i="0" sz="2600">
                <a:solidFill>
                  <a:srgbClr val="5C5C5C"/>
                </a:solidFill>
              </a:defRPr>
            </a:lvl2pPr>
            <a:lvl3pPr marL="1190171" indent="-377371" algn="l">
              <a:lnSpc>
                <a:spcPct val="100000"/>
              </a:lnSpc>
              <a:spcBef>
                <a:spcPts val="1800"/>
              </a:spcBef>
              <a:buSzPct val="75000"/>
              <a:buFont typeface="Zapf Dingbats"/>
              <a:buChar char="➤"/>
              <a:defRPr i="0" sz="2600">
                <a:solidFill>
                  <a:srgbClr val="5C5C5C"/>
                </a:solidFill>
              </a:defRPr>
            </a:lvl3pPr>
            <a:lvl4pPr marL="1596571" indent="-377371" algn="l">
              <a:lnSpc>
                <a:spcPct val="100000"/>
              </a:lnSpc>
              <a:spcBef>
                <a:spcPts val="1800"/>
              </a:spcBef>
              <a:buSzPct val="75000"/>
              <a:buFont typeface="Zapf Dingbats"/>
              <a:buChar char="➤"/>
              <a:defRPr i="0" sz="2600">
                <a:solidFill>
                  <a:srgbClr val="5C5C5C"/>
                </a:solidFill>
              </a:defRPr>
            </a:lvl4pPr>
            <a:lvl5pPr marL="2002971" indent="-377371" algn="l">
              <a:lnSpc>
                <a:spcPct val="100000"/>
              </a:lnSpc>
              <a:spcBef>
                <a:spcPts val="1800"/>
              </a:spcBef>
              <a:buSzPct val="75000"/>
              <a:buFont typeface="Zapf Dingbats"/>
              <a:buChar char="➤"/>
              <a:defRPr i="0" sz="2600">
                <a:solidFill>
                  <a:srgbClr val="5C5C5C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5" name="Número de diapositiva"/>
          <p:cNvSpPr txBox="1"/>
          <p:nvPr>
            <p:ph type="sldNum" sz="quarter" idx="2"/>
          </p:nvPr>
        </p:nvSpPr>
        <p:spPr>
          <a:xfrm>
            <a:off x="10658828" y="8115300"/>
            <a:ext cx="259582" cy="2794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Nivel de texto 1…"/>
          <p:cNvSpPr txBox="1"/>
          <p:nvPr>
            <p:ph type="body" sz="half" idx="1"/>
          </p:nvPr>
        </p:nvSpPr>
        <p:spPr>
          <a:xfrm>
            <a:off x="2054224" y="2571749"/>
            <a:ext cx="8896352" cy="5419727"/>
          </a:xfrm>
          <a:prstGeom prst="rect">
            <a:avLst/>
          </a:prstGeom>
        </p:spPr>
        <p:txBody>
          <a:bodyPr/>
          <a:lstStyle>
            <a:lvl1pPr marL="440531" indent="-440531" algn="l">
              <a:lnSpc>
                <a:spcPct val="100000"/>
              </a:lnSpc>
              <a:spcBef>
                <a:spcPts val="1800"/>
              </a:spcBef>
              <a:buSzPct val="75000"/>
              <a:buFont typeface="Zapf Dingbats"/>
              <a:buChar char="➤"/>
              <a:defRPr i="0" sz="3000">
                <a:solidFill>
                  <a:srgbClr val="5C5C5C"/>
                </a:solidFill>
              </a:defRPr>
            </a:lvl1pPr>
            <a:lvl2pPr marL="910431" indent="-440531" algn="l">
              <a:lnSpc>
                <a:spcPct val="100000"/>
              </a:lnSpc>
              <a:spcBef>
                <a:spcPts val="1800"/>
              </a:spcBef>
              <a:buSzPct val="75000"/>
              <a:buFont typeface="Zapf Dingbats"/>
              <a:buChar char="➤"/>
              <a:defRPr i="0" sz="3000">
                <a:solidFill>
                  <a:srgbClr val="5C5C5C"/>
                </a:solidFill>
              </a:defRPr>
            </a:lvl2pPr>
            <a:lvl3pPr marL="1380331" indent="-440531" algn="l">
              <a:lnSpc>
                <a:spcPct val="100000"/>
              </a:lnSpc>
              <a:spcBef>
                <a:spcPts val="1800"/>
              </a:spcBef>
              <a:buSzPct val="75000"/>
              <a:buFont typeface="Zapf Dingbats"/>
              <a:buChar char="➤"/>
              <a:defRPr i="0" sz="3000">
                <a:solidFill>
                  <a:srgbClr val="5C5C5C"/>
                </a:solidFill>
              </a:defRPr>
            </a:lvl3pPr>
            <a:lvl4pPr marL="1850231" indent="-440531" algn="l">
              <a:lnSpc>
                <a:spcPct val="100000"/>
              </a:lnSpc>
              <a:spcBef>
                <a:spcPts val="1800"/>
              </a:spcBef>
              <a:buSzPct val="75000"/>
              <a:buFont typeface="Zapf Dingbats"/>
              <a:buChar char="➤"/>
              <a:defRPr i="0" sz="3000">
                <a:solidFill>
                  <a:srgbClr val="5C5C5C"/>
                </a:solidFill>
              </a:defRPr>
            </a:lvl4pPr>
            <a:lvl5pPr marL="2320131" indent="-440531" algn="l">
              <a:lnSpc>
                <a:spcPct val="100000"/>
              </a:lnSpc>
              <a:spcBef>
                <a:spcPts val="1800"/>
              </a:spcBef>
              <a:buSzPct val="75000"/>
              <a:buFont typeface="Zapf Dingbats"/>
              <a:buChar char="➤"/>
              <a:defRPr i="0" sz="3000">
                <a:solidFill>
                  <a:srgbClr val="5C5C5C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3" name="Número de diapositiva"/>
          <p:cNvSpPr txBox="1"/>
          <p:nvPr>
            <p:ph type="sldNum" sz="quarter" idx="2"/>
          </p:nvPr>
        </p:nvSpPr>
        <p:spPr>
          <a:xfrm>
            <a:off x="10658828" y="8115300"/>
            <a:ext cx="259582" cy="2794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118295074_2675x2907.jpeg"/>
          <p:cNvSpPr/>
          <p:nvPr>
            <p:ph type="pic" sz="half" idx="13"/>
          </p:nvPr>
        </p:nvSpPr>
        <p:spPr>
          <a:xfrm>
            <a:off x="2054224" y="1647824"/>
            <a:ext cx="5572127" cy="54864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182741592_1098x949.jpeg"/>
          <p:cNvSpPr/>
          <p:nvPr>
            <p:ph type="pic" sz="quarter" idx="14"/>
          </p:nvPr>
        </p:nvSpPr>
        <p:spPr>
          <a:xfrm>
            <a:off x="7721600" y="1647824"/>
            <a:ext cx="3228976" cy="26955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182429520_1646x1646.jpeg"/>
          <p:cNvSpPr/>
          <p:nvPr>
            <p:ph type="pic" sz="quarter" idx="15"/>
          </p:nvPr>
        </p:nvSpPr>
        <p:spPr>
          <a:xfrm>
            <a:off x="7721600" y="4438650"/>
            <a:ext cx="3228976" cy="26955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Nivel de texto 1…"/>
          <p:cNvSpPr txBox="1"/>
          <p:nvPr>
            <p:ph type="body" sz="quarter" idx="1"/>
          </p:nvPr>
        </p:nvSpPr>
        <p:spPr>
          <a:xfrm>
            <a:off x="2054224" y="7258050"/>
            <a:ext cx="8896352" cy="1000126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spcBef>
                <a:spcPts val="1400"/>
              </a:spcBef>
              <a:defRPr spc="26" sz="2600">
                <a:solidFill>
                  <a:srgbClr val="5C5C5C"/>
                </a:solidFill>
              </a:defRPr>
            </a:lvl1pPr>
            <a:lvl2pPr algn="l">
              <a:lnSpc>
                <a:spcPct val="100000"/>
              </a:lnSpc>
              <a:spcBef>
                <a:spcPts val="1400"/>
              </a:spcBef>
              <a:defRPr spc="26" sz="2600">
                <a:solidFill>
                  <a:srgbClr val="5C5C5C"/>
                </a:solidFill>
              </a:defRPr>
            </a:lvl2pPr>
            <a:lvl3pPr algn="l">
              <a:lnSpc>
                <a:spcPct val="100000"/>
              </a:lnSpc>
              <a:spcBef>
                <a:spcPts val="1400"/>
              </a:spcBef>
              <a:defRPr spc="26" sz="2600">
                <a:solidFill>
                  <a:srgbClr val="5C5C5C"/>
                </a:solidFill>
              </a:defRPr>
            </a:lvl3pPr>
            <a:lvl4pPr algn="l">
              <a:lnSpc>
                <a:spcPct val="100000"/>
              </a:lnSpc>
              <a:spcBef>
                <a:spcPts val="1400"/>
              </a:spcBef>
              <a:defRPr spc="26" sz="2600">
                <a:solidFill>
                  <a:srgbClr val="5C5C5C"/>
                </a:solidFill>
              </a:defRPr>
            </a:lvl4pPr>
            <a:lvl5pPr algn="l">
              <a:lnSpc>
                <a:spcPct val="100000"/>
              </a:lnSpc>
              <a:spcBef>
                <a:spcPts val="1400"/>
              </a:spcBef>
              <a:defRPr spc="26" sz="2600">
                <a:solidFill>
                  <a:srgbClr val="5C5C5C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94" name="Número de diapositiva"/>
          <p:cNvSpPr txBox="1"/>
          <p:nvPr>
            <p:ph type="sldNum" sz="quarter" idx="2"/>
          </p:nvPr>
        </p:nvSpPr>
        <p:spPr>
          <a:xfrm>
            <a:off x="10658828" y="8115300"/>
            <a:ext cx="259582" cy="2794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2006599" y="2182812"/>
            <a:ext cx="1657351" cy="31115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08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Escribe una cita aquí"/>
          <p:cNvSpPr txBox="1"/>
          <p:nvPr>
            <p:ph type="body" sz="quarter" idx="13"/>
          </p:nvPr>
        </p:nvSpPr>
        <p:spPr>
          <a:xfrm>
            <a:off x="3082924" y="4122102"/>
            <a:ext cx="7867652" cy="876301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lnSpc>
                <a:spcPct val="100000"/>
              </a:lnSpc>
              <a:spcBef>
                <a:spcPts val="1600"/>
              </a:spcBef>
              <a:defRPr i="0"/>
            </a:lvl1pPr>
          </a:lstStyle>
          <a:p>
            <a:pPr/>
            <a:r>
              <a:t>Escribe una cita aquí</a:t>
            </a:r>
          </a:p>
        </p:txBody>
      </p:sp>
      <p:sp>
        <p:nvSpPr>
          <p:cNvPr id="103" name="-Juan Pérez"/>
          <p:cNvSpPr txBox="1"/>
          <p:nvPr>
            <p:ph type="body" sz="quarter" idx="14"/>
          </p:nvPr>
        </p:nvSpPr>
        <p:spPr>
          <a:xfrm>
            <a:off x="3082924" y="7048500"/>
            <a:ext cx="7867652" cy="876300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spcBef>
                <a:spcPts val="1600"/>
              </a:spcBef>
              <a:defRPr>
                <a:solidFill>
                  <a:srgbClr val="6B6D6D"/>
                </a:solidFill>
              </a:defRPr>
            </a:lvl1pPr>
          </a:lstStyle>
          <a:p>
            <a:pPr/>
            <a:r>
              <a:t>-Juan Pérez</a:t>
            </a:r>
          </a:p>
        </p:txBody>
      </p:sp>
      <p:sp>
        <p:nvSpPr>
          <p:cNvPr id="104" name="Número de diapositiva"/>
          <p:cNvSpPr txBox="1"/>
          <p:nvPr>
            <p:ph type="sldNum" sz="quarter" idx="2"/>
          </p:nvPr>
        </p:nvSpPr>
        <p:spPr>
          <a:xfrm>
            <a:off x="10658828" y="8115300"/>
            <a:ext cx="259582" cy="2794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118295074_2675x2907.jpeg"/>
          <p:cNvSpPr/>
          <p:nvPr>
            <p:ph type="pic" idx="13"/>
          </p:nvPr>
        </p:nvSpPr>
        <p:spPr>
          <a:xfrm>
            <a:off x="1625599" y="1219199"/>
            <a:ext cx="9753602" cy="7315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Número de diapositiva"/>
          <p:cNvSpPr txBox="1"/>
          <p:nvPr>
            <p:ph type="sldNum" sz="quarter" idx="2"/>
          </p:nvPr>
        </p:nvSpPr>
        <p:spPr>
          <a:xfrm>
            <a:off x="10658828" y="8115300"/>
            <a:ext cx="259582" cy="279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Número de diapositiva"/>
          <p:cNvSpPr txBox="1"/>
          <p:nvPr>
            <p:ph type="sldNum" sz="quarter" idx="2"/>
          </p:nvPr>
        </p:nvSpPr>
        <p:spPr>
          <a:xfrm>
            <a:off x="10658828" y="8115300"/>
            <a:ext cx="259582" cy="2794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/>
          <p:nvPr>
            <p:ph type="title"/>
          </p:nvPr>
        </p:nvSpPr>
        <p:spPr>
          <a:xfrm>
            <a:off x="2054224" y="1647824"/>
            <a:ext cx="8896352" cy="38862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b">
            <a:normAutofit fontScale="100000" lnSpcReduction="0"/>
          </a:bodyPr>
          <a:lstStyle/>
          <a:p>
            <a:pPr/>
            <a:r>
              <a:t>Texto del título</a:t>
            </a:r>
          </a:p>
        </p:txBody>
      </p:sp>
      <p:sp>
        <p:nvSpPr>
          <p:cNvPr id="3" name="Nivel de texto 1…"/>
          <p:cNvSpPr txBox="1"/>
          <p:nvPr>
            <p:ph type="body" idx="1"/>
          </p:nvPr>
        </p:nvSpPr>
        <p:spPr>
          <a:xfrm>
            <a:off x="2054224" y="5476875"/>
            <a:ext cx="8896352" cy="24479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normAutofit fontScale="100000" lnSpcReduction="0"/>
          </a:bodyPr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10664456" y="8111066"/>
            <a:ext cx="259582" cy="279401"/>
          </a:xfrm>
          <a:prstGeom prst="rect">
            <a:avLst/>
          </a:prstGeom>
          <a:ln w="3175">
            <a:miter lim="400000"/>
          </a:ln>
        </p:spPr>
        <p:txBody>
          <a:bodyPr wrap="none" lIns="38100" tIns="38100" rIns="38100" bIns="38100">
            <a:spAutoFit/>
          </a:bodyPr>
          <a:lstStyle>
            <a:lvl1pPr algn="r">
              <a:spcBef>
                <a:spcPts val="0"/>
              </a:spcBef>
              <a:defRPr i="0" spc="0" sz="14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2000" u="none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3429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2000" u="none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6858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2000" u="none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10287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2000" u="none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13716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2000" u="none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7145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2000" u="none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20574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2000" u="none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24003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2000" u="none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27432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2000" u="none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4600" u="none">
          <a:ln>
            <a:noFill/>
          </a:ln>
          <a:solidFill>
            <a:srgbClr val="747676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4600" u="none">
          <a:ln>
            <a:noFill/>
          </a:ln>
          <a:solidFill>
            <a:srgbClr val="747676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4600" u="none">
          <a:ln>
            <a:noFill/>
          </a:ln>
          <a:solidFill>
            <a:srgbClr val="747676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4600" u="none">
          <a:ln>
            <a:noFill/>
          </a:ln>
          <a:solidFill>
            <a:srgbClr val="747676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4600" u="none">
          <a:ln>
            <a:noFill/>
          </a:ln>
          <a:solidFill>
            <a:srgbClr val="747676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4600" u="none">
          <a:ln>
            <a:noFill/>
          </a:ln>
          <a:solidFill>
            <a:srgbClr val="747676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4600" u="none">
          <a:ln>
            <a:noFill/>
          </a:ln>
          <a:solidFill>
            <a:srgbClr val="747676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4600" u="none">
          <a:ln>
            <a:noFill/>
          </a:ln>
          <a:solidFill>
            <a:srgbClr val="747676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4600" u="none">
          <a:ln>
            <a:noFill/>
          </a:ln>
          <a:solidFill>
            <a:srgbClr val="747676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3" Type="http://schemas.microsoft.com/office/2007/relationships/media" Target="../media/media1.mp3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Ukrainian Instrumental Acoustic Music - B&amp;B project - Covers by Bandura and Accordion.mp3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571500" cy="571500"/>
          </a:xfrm>
          <a:prstGeom prst="rect">
            <a:avLst/>
          </a:prstGeom>
        </p:spPr>
      </p:pic>
      <p:pic>
        <p:nvPicPr>
          <p:cNvPr id="129" name="1.png" descr="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123776"/>
            <a:ext cx="13004800" cy="9506048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999" vol="5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2.png" descr="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3776"/>
            <a:ext cx="13004800" cy="9506048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dissolv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Línea"/>
          <p:cNvSpPr/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algn="l" defTabSz="457200">
              <a:lnSpc>
                <a:spcPct val="100000"/>
              </a:lnSpc>
              <a:defRPr i="0"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4" name="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32308">
              <a:spcBef>
                <a:spcPts val="1700"/>
              </a:spcBef>
              <a:defRPr sz="3700"/>
            </a:pPr>
          </a:p>
        </p:txBody>
      </p:sp>
      <p:sp>
        <p:nvSpPr>
          <p:cNvPr id="135" name="Cuerpo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6" name="Renombrar cambio .png" descr="Renombrar cambio 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7000"/>
            <a:ext cx="13004800" cy="9499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Línea"/>
          <p:cNvSpPr/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algn="l" defTabSz="457200">
              <a:lnSpc>
                <a:spcPct val="100000"/>
              </a:lnSpc>
              <a:defRPr i="0"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9" name="Títul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0" name="Cuerpo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1" name="Cambiar fotos.png" descr="Cambiar foto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7000"/>
            <a:ext cx="13004800" cy="9499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Línea"/>
          <p:cNvSpPr/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algn="l" defTabSz="457200">
              <a:lnSpc>
                <a:spcPct val="100000"/>
              </a:lnSpc>
              <a:defRPr i="0"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4" name="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32308">
              <a:spcBef>
                <a:spcPts val="1700"/>
              </a:spcBef>
              <a:defRPr sz="3700"/>
            </a:pPr>
          </a:p>
        </p:txBody>
      </p:sp>
      <p:sp>
        <p:nvSpPr>
          <p:cNvPr id="145" name="Cuerpo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6" name="5.png" descr="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7000"/>
            <a:ext cx="13004800" cy="9499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Línea"/>
          <p:cNvSpPr/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algn="l" defTabSz="457200">
              <a:lnSpc>
                <a:spcPct val="100000"/>
              </a:lnSpc>
              <a:defRPr i="0"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9" name="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32308">
              <a:spcBef>
                <a:spcPts val="1700"/>
              </a:spcBef>
              <a:defRPr sz="3700"/>
            </a:pPr>
          </a:p>
        </p:txBody>
      </p:sp>
      <p:sp>
        <p:nvSpPr>
          <p:cNvPr id="150" name="Cuerpo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1" name="6.png" descr="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4996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6" strike="noStrike" sz="26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6" strike="noStrike" sz="26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